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72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e Galletto" userId="b3cccc7a-4b2f-43fc-873f-0fd33a7e89c1" providerId="ADAL" clId="{A02B7D6E-BA01-46EB-B4AE-C24DC8628639}"/>
    <pc:docChg chg="modSld">
      <pc:chgData name="Emanuele Galletto" userId="b3cccc7a-4b2f-43fc-873f-0fd33a7e89c1" providerId="ADAL" clId="{A02B7D6E-BA01-46EB-B4AE-C24DC8628639}" dt="2023-11-11T17:21:39.777" v="4" actId="207"/>
      <pc:docMkLst>
        <pc:docMk/>
      </pc:docMkLst>
      <pc:sldChg chg="modSp mod">
        <pc:chgData name="Emanuele Galletto" userId="b3cccc7a-4b2f-43fc-873f-0fd33a7e89c1" providerId="ADAL" clId="{A02B7D6E-BA01-46EB-B4AE-C24DC8628639}" dt="2023-11-11T17:21:39.777" v="4" actId="207"/>
        <pc:sldMkLst>
          <pc:docMk/>
          <pc:sldMk cId="0" sldId="259"/>
        </pc:sldMkLst>
        <pc:spChg chg="mod">
          <ac:chgData name="Emanuele Galletto" userId="b3cccc7a-4b2f-43fc-873f-0fd33a7e89c1" providerId="ADAL" clId="{A02B7D6E-BA01-46EB-B4AE-C24DC8628639}" dt="2023-11-11T17:21:28.544" v="0" actId="207"/>
          <ac:spMkLst>
            <pc:docMk/>
            <pc:sldMk cId="0" sldId="259"/>
            <ac:spMk id="82" creationId="{00000000-0000-0000-0000-000000000000}"/>
          </ac:spMkLst>
        </pc:spChg>
        <pc:spChg chg="mod">
          <ac:chgData name="Emanuele Galletto" userId="b3cccc7a-4b2f-43fc-873f-0fd33a7e89c1" providerId="ADAL" clId="{A02B7D6E-BA01-46EB-B4AE-C24DC8628639}" dt="2023-11-11T17:21:31.704" v="1" actId="207"/>
          <ac:spMkLst>
            <pc:docMk/>
            <pc:sldMk cId="0" sldId="259"/>
            <ac:spMk id="83" creationId="{00000000-0000-0000-0000-000000000000}"/>
          </ac:spMkLst>
        </pc:spChg>
        <pc:spChg chg="mod">
          <ac:chgData name="Emanuele Galletto" userId="b3cccc7a-4b2f-43fc-873f-0fd33a7e89c1" providerId="ADAL" clId="{A02B7D6E-BA01-46EB-B4AE-C24DC8628639}" dt="2023-11-11T17:21:33.781" v="2" actId="207"/>
          <ac:spMkLst>
            <pc:docMk/>
            <pc:sldMk cId="0" sldId="259"/>
            <ac:spMk id="84" creationId="{00000000-0000-0000-0000-000000000000}"/>
          </ac:spMkLst>
        </pc:spChg>
        <pc:spChg chg="mod">
          <ac:chgData name="Emanuele Galletto" userId="b3cccc7a-4b2f-43fc-873f-0fd33a7e89c1" providerId="ADAL" clId="{A02B7D6E-BA01-46EB-B4AE-C24DC8628639}" dt="2023-11-11T17:21:36.077" v="3" actId="207"/>
          <ac:spMkLst>
            <pc:docMk/>
            <pc:sldMk cId="0" sldId="259"/>
            <ac:spMk id="85" creationId="{00000000-0000-0000-0000-000000000000}"/>
          </ac:spMkLst>
        </pc:spChg>
        <pc:spChg chg="mod">
          <ac:chgData name="Emanuele Galletto" userId="b3cccc7a-4b2f-43fc-873f-0fd33a7e89c1" providerId="ADAL" clId="{A02B7D6E-BA01-46EB-B4AE-C24DC8628639}" dt="2023-11-11T17:21:39.777" v="4" actId="207"/>
          <ac:spMkLst>
            <pc:docMk/>
            <pc:sldMk cId="0" sldId="259"/>
            <ac:spMk id="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654312f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654312f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88252dc4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88252dc4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46400" y="581825"/>
            <a:ext cx="7419600" cy="16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Coltivare in montagna:     oggi e domani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37413" y="3795739"/>
            <a:ext cx="4890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>
                <a:solidFill>
                  <a:schemeClr val="lt1"/>
                </a:solidFill>
              </a:rPr>
              <a:t>Vittorio Santoro, Xavier Chatel, Coralie Perrod</a:t>
            </a:r>
            <a:endParaRPr sz="1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16325" y="914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Situazione attuale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099414" y="1738000"/>
            <a:ext cx="376200" cy="3729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rgbClr val="FFFFFF"/>
                </a:solidFill>
              </a:rPr>
              <a:t>1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729591" y="1585850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100">
                <a:solidFill>
                  <a:schemeClr val="lt1"/>
                </a:solidFill>
              </a:rPr>
              <a:t>L’agricoltura in montagna è resa difficile dalla pendenza e dal clima molto rigido in inverno. 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123090" y="246422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rgbClr val="FFFFFF"/>
                </a:solidFill>
              </a:rPr>
              <a:t>2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29591" y="2397500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</a:rPr>
              <a:t>I prodotti sono tipici e specifici di quel territorio. Variano nelle varie vallate e gli agricoltori sono orgogliosi dell’unicità dei loro prodotti.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65" name="Google Shape;65;p14"/>
          <p:cNvSpPr/>
          <p:nvPr/>
        </p:nvSpPr>
        <p:spPr>
          <a:xfrm>
            <a:off x="5090809" y="1738000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rgbClr val="FFFFFF"/>
                </a:solidFill>
              </a:rPr>
              <a:t>3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536262" y="1634350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</a:rPr>
              <a:t>Sono richieste particolari capacità: -tramandata dalle generazioni precedenti -manualità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090809" y="2544500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>
                <a:solidFill>
                  <a:srgbClr val="FFFFFF"/>
                </a:solidFill>
              </a:rPr>
              <a:t>4</a:t>
            </a:r>
            <a:endParaRPr sz="800" b="1">
              <a:solidFill>
                <a:srgbClr val="FFFFFF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464937" y="2397500"/>
            <a:ext cx="28329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</a:rPr>
              <a:t>L’agricoltura di montagna è quasi sempre un lavoro individuale o al massimo familiare. sono poche le aziende agricole rispetto alla pianura.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69" name="Google Shape;69;p14"/>
          <p:cNvSpPr txBox="1"/>
          <p:nvPr/>
        </p:nvSpPr>
        <p:spPr>
          <a:xfrm>
            <a:off x="932850" y="3351000"/>
            <a:ext cx="72783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Intervista</a:t>
            </a: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abbiamo intervistato un agricoltore di morgex che si chiama Corrado Chatel che sarebbe mio papà. Gli abbiamo fatto delle domande e le più importanti sono :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-"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 visto dei cambiamenti tecnici e ambientali negli ultimi anni? Se sì quali?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-"/>
            </a:pPr>
            <a:r>
              <a:rPr lang="it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Negli ultimi anni si può dire che le macchine hanno sostituito una parte del lavoro che faceva l’uomo un tempo, è vero o no? Lei cosa ne pensa? Ha e avrà un impatto positivo o negativo sull’ambiente?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84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Trend principali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363850" y="1867800"/>
            <a:ext cx="1853700" cy="3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AutoNum type="arabicPeriod"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cambiamento climatico: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-uso di combustibili fossili 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-gas a effetto serra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-deforestazione intensa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-allevamenti intensivi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382975" y="1867800"/>
            <a:ext cx="1749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    inquinamento atmosferico: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-traffico motorizzato 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-combustione di legna 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-agricoltura intensa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-industria</a:t>
            </a:r>
            <a:r>
              <a:rPr lang="it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74800" y="493500"/>
            <a:ext cx="3636600" cy="5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Agri-cultore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4675" y="1364400"/>
            <a:ext cx="40971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100" b="1" dirty="0">
                <a:solidFill>
                  <a:schemeClr val="tx1"/>
                </a:solidFill>
              </a:rPr>
              <a:t>Serviranno competenze tecniche e informatiche per riuscire a coltivare meglio e anche in zone con maggiore altitudine.</a:t>
            </a:r>
            <a:endParaRPr sz="1100" b="1" dirty="0">
              <a:solidFill>
                <a:schemeClr val="tx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4675" y="2133000"/>
            <a:ext cx="40971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01    |    I prodotti saranno sempre più tipici, legati al territorio e non coltivabili altrove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44225" y="2637525"/>
            <a:ext cx="4038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02    | </a:t>
            </a:r>
            <a:r>
              <a:rPr lang="it" sz="1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Punterà su un’agricoltura molto esclusiva e redditizia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44226" y="3043200"/>
            <a:ext cx="4038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03    | </a:t>
            </a:r>
            <a:r>
              <a:rPr lang="it" sz="1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  Saranno quindi necessarie nuove conoscenze, attraverso studi specifici del territorio e dei prodotti.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44226" y="3582000"/>
            <a:ext cx="4038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0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04    | </a:t>
            </a:r>
            <a:r>
              <a:rPr lang="it" sz="10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 Serviranno meno abilità manuali e più tecnico-informatiche  per lo studio dei prodotti più redditizi e dei macchinari più adatti a coltivarli.</a:t>
            </a:r>
            <a:endParaRPr sz="10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Presentazione su schermo (16:9)</PresentationFormat>
  <Paragraphs>40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Lato</vt:lpstr>
      <vt:lpstr>Simple Light</vt:lpstr>
      <vt:lpstr>Coltivare in montagna:     oggi e domani</vt:lpstr>
      <vt:lpstr>Situazione attuale</vt:lpstr>
      <vt:lpstr>Trend principali</vt:lpstr>
      <vt:lpstr>Agri-cultore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Coltivare in montagna:     oggi e domani</dc:title>
  <cp:lastModifiedBy>Emanuele Galletto</cp:lastModifiedBy>
  <cp:revision>1</cp:revision>
  <dcterms:modified xsi:type="dcterms:W3CDTF">2023-11-11T17:21:44Z</dcterms:modified>
</cp:coreProperties>
</file>